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koeln.de/index.html" TargetMode="External"/><Relationship Id="rId3" Type="http://schemas.openxmlformats.org/officeDocument/2006/relationships/hyperlink" Target="https://oracle.holzwerkkoeln.de/hausbau-1/holzbau-in-k-ln-welche-konstruktionsweise-passt-zu-meinem-projekt-c4f331d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Vorteile der Holzkonstruktion für Wohngebäude und Anbauten</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 in Köln: Welche Konstruktionsweise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